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809" r:id="rId2"/>
    <p:sldMasterId id="2147483820" r:id="rId3"/>
    <p:sldMasterId id="2147483831" r:id="rId4"/>
    <p:sldMasterId id="2147483842" r:id="rId5"/>
  </p:sldMasterIdLst>
  <p:notesMasterIdLst>
    <p:notesMasterId r:id="rId17"/>
  </p:notesMasterIdLst>
  <p:sldIdLst>
    <p:sldId id="336" r:id="rId6"/>
    <p:sldId id="266" r:id="rId7"/>
    <p:sldId id="335" r:id="rId8"/>
    <p:sldId id="334" r:id="rId9"/>
    <p:sldId id="333" r:id="rId10"/>
    <p:sldId id="340" r:id="rId11"/>
    <p:sldId id="337" r:id="rId12"/>
    <p:sldId id="338" r:id="rId13"/>
    <p:sldId id="272" r:id="rId14"/>
    <p:sldId id="267" r:id="rId15"/>
    <p:sldId id="307" r:id="rId16"/>
  </p:sldIdLst>
  <p:sldSz cx="9144000" cy="5143500" type="screen16x9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932" autoAdjust="0"/>
    <p:restoredTop sz="94706" autoAdjust="0"/>
  </p:normalViewPr>
  <p:slideViewPr>
    <p:cSldViewPr>
      <p:cViewPr>
        <p:scale>
          <a:sx n="125" d="100"/>
          <a:sy n="125" d="100"/>
        </p:scale>
        <p:origin x="-1248" y="-5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l-PL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l-PL" sz="1200">
                <a:latin typeface="+mn-lt"/>
              </a:defRPr>
            </a:lvl1pPr>
            <a:extLst/>
          </a:lstStyle>
          <a:p>
            <a:pPr>
              <a:defRPr/>
            </a:pPr>
            <a:fld id="{876F27CD-9F8E-4F7E-A2E2-FDBA3D1195A1}" type="datetimeFigureOut">
              <a:rPr/>
              <a:pPr>
                <a:defRPr/>
              </a:pPr>
              <a:t>2015-10-08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pl-P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l-PL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l-PL" sz="1200">
                <a:latin typeface="+mn-lt"/>
              </a:defRPr>
            </a:lvl1pPr>
            <a:extLst/>
          </a:lstStyle>
          <a:p>
            <a:pPr>
              <a:defRPr/>
            </a:pPr>
            <a:fld id="{3B711B15-517E-4322-B448-6AE9B4AD31A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5507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B4179B5-BA0E-410B-9D47-A6861039BB8C}" type="slidenum">
              <a:rPr>
                <a:solidFill>
                  <a:prstClr val="black"/>
                </a:solidFill>
              </a:rPr>
              <a:pPr>
                <a:defRPr/>
              </a:pPr>
              <a:t>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4179B5-BA0E-410B-9D47-A6861039BB8C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B4179B5-BA0E-410B-9D47-A6861039BB8C}" type="slidenum">
              <a:rPr>
                <a:solidFill>
                  <a:prstClr val="black"/>
                </a:solidFill>
              </a:rPr>
              <a:pPr>
                <a:defRPr/>
              </a:pPr>
              <a:t>3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B4179B5-BA0E-410B-9D47-A6861039BB8C}" type="slidenum">
              <a:rPr>
                <a:solidFill>
                  <a:prstClr val="black"/>
                </a:solidFill>
              </a:rPr>
              <a:pPr>
                <a:defRPr/>
              </a:pPr>
              <a:t>4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B4179B5-BA0E-410B-9D47-A6861039BB8C}" type="slidenum">
              <a:rPr>
                <a:solidFill>
                  <a:prstClr val="black"/>
                </a:solidFill>
              </a:rPr>
              <a:pPr>
                <a:defRPr/>
              </a:pPr>
              <a:t>5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B4179B5-BA0E-410B-9D47-A6861039BB8C}" type="slidenum">
              <a:rPr>
                <a:solidFill>
                  <a:prstClr val="black"/>
                </a:solidFill>
              </a:rPr>
              <a:pPr>
                <a:defRPr/>
              </a:pPr>
              <a:t>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B4179B5-BA0E-410B-9D47-A6861039BB8C}" type="slidenum">
              <a:rPr>
                <a:solidFill>
                  <a:prstClr val="black"/>
                </a:solidFill>
              </a:rPr>
              <a:pPr>
                <a:defRPr/>
              </a:pPr>
              <a:t>7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B4179B5-BA0E-410B-9D47-A6861039BB8C}" type="slidenum">
              <a:rPr>
                <a:solidFill>
                  <a:prstClr val="black"/>
                </a:solidFill>
              </a:rPr>
              <a:pPr>
                <a:defRPr/>
              </a:pPr>
              <a:t>8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478338"/>
            <a:ext cx="9144000" cy="6651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Rectangle 9"/>
          <p:cNvSpPr/>
          <p:nvPr/>
        </p:nvSpPr>
        <p:spPr>
          <a:xfrm>
            <a:off x="-9525" y="4540250"/>
            <a:ext cx="2249488" cy="5349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Rectangle 10"/>
          <p:cNvSpPr/>
          <p:nvPr/>
        </p:nvSpPr>
        <p:spPr>
          <a:xfrm>
            <a:off x="2359025" y="4533900"/>
            <a:ext cx="6784975" cy="533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pl-PL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/>
          <a:lstStyle>
            <a:lvl1pPr eaLnBrk="1" latinLnBrk="0" hangingPunct="1">
              <a:defRPr kumimoji="0" lang="pl-PL" cap="all" baseline="0"/>
            </a:lvl1pPr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363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pl-PL" sz="20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F5A4B92-9E34-47AA-B96E-6E064F6269D5}" type="datetime1">
              <a:rPr/>
              <a:pPr>
                <a:defRPr/>
              </a:pPr>
              <a:t>2015-10-08</a:t>
            </a:fld>
            <a:endParaRPr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177800"/>
            <a:ext cx="5867400" cy="273050"/>
          </a:xfrm>
        </p:spPr>
        <p:txBody>
          <a:bodyPr/>
          <a:lstStyle>
            <a:lvl1pPr algn="r" eaLnBrk="1" latinLnBrk="0" hangingPunct="1">
              <a:defRPr kumimoji="0" lang="pl-PL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pl-PL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9718522-6D39-4BDC-90EB-4B627B1B111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060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478338"/>
            <a:ext cx="9144000" cy="6651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-9525" y="4540250"/>
            <a:ext cx="2249488" cy="5349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359025" y="4533900"/>
            <a:ext cx="6784975" cy="533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pl-PL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/>
          <a:lstStyle>
            <a:lvl1pPr eaLnBrk="1" latinLnBrk="0" hangingPunct="1">
              <a:defRPr kumimoji="0" lang="pl-PL" cap="all" baseline="0"/>
            </a:lvl1pPr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363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pl-PL" sz="20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F5A4B92-9E34-47AA-B96E-6E064F6269D5}" type="datetime1">
              <a:rPr/>
              <a:pPr>
                <a:defRPr/>
              </a:pPr>
              <a:t>2015-10-08</a:t>
            </a:fld>
            <a:endParaRPr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177800"/>
            <a:ext cx="5867400" cy="273050"/>
          </a:xfrm>
        </p:spPr>
        <p:txBody>
          <a:bodyPr/>
          <a:lstStyle>
            <a:lvl1pPr algn="r" eaLnBrk="1" latinLnBrk="0" hangingPunct="1">
              <a:defRPr kumimoji="0" lang="pl-PL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>
              <a:solidFill>
                <a:srgbClr val="DEF5FA"/>
              </a:solidFill>
            </a:endParaRPr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pl-PL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9718522-6D39-4BDC-90EB-4B627B1B1114}" type="slidenum">
              <a:rPr>
                <a:solidFill>
                  <a:srgbClr val="DEF5FA"/>
                </a:solidFill>
              </a:rPr>
              <a:pPr>
                <a:defRPr/>
              </a:pPr>
              <a:t>‹#›</a:t>
            </a:fld>
            <a:endParaRPr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05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2CD58-5E72-4D8B-940E-AD3142A62A12}" type="datetime1">
              <a:rPr>
                <a:solidFill>
                  <a:srgbClr val="464646"/>
                </a:solidFill>
              </a:rPr>
              <a:pPr>
                <a:defRPr/>
              </a:pPr>
              <a:t>2015-10-08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DCA22-9C20-47CC-8F30-8999A653DDC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226980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/>
          <a:lstStyle>
            <a:lvl1pPr eaLnBrk="1" latinLnBrk="0" hangingPunct="1">
              <a:buNone/>
              <a:defRPr kumimoji="0" lang="pl-PL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pl-PL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pl-PL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pl-PL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82AB14-FF3D-4304-830D-0C8D4EFFC338}" type="datetime1">
              <a:rPr>
                <a:solidFill>
                  <a:srgbClr val="464646"/>
                </a:solidFill>
              </a:rPr>
              <a:pPr>
                <a:defRPr/>
              </a:pPr>
              <a:t>2015-10-08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7050"/>
          </a:xfrm>
        </p:spPr>
        <p:txBody>
          <a:bodyPr>
            <a:noAutofit/>
          </a:bodyPr>
          <a:lstStyle>
            <a:lvl1pPr eaLnBrk="1" latinLnBrk="0" hangingPunct="1">
              <a:defRPr kumimoji="0" lang="pl-PL" sz="24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5FB885E-D363-48DD-9649-9EB86429B94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07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9D7A4AFE-0563-47EE-877C-6504ADEAAE40}" type="datetime1">
              <a:rPr>
                <a:solidFill>
                  <a:srgbClr val="464646"/>
                </a:solidFill>
              </a:rPr>
              <a:pPr>
                <a:defRPr/>
              </a:pPr>
              <a:t>2015-10-08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9B457B8D-89A1-4AE1-8074-57406627517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6426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/>
          <a:lstStyle>
            <a:lvl1pPr eaLnBrk="1" latinLnBrk="0" hangingPunct="1">
              <a:defRPr kumimoji="0" lang="pl-PL"/>
            </a:lvl1pPr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pl-PL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pl-PL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CD92A16A-1912-445B-B358-02FD7766E065}" type="datetime1">
              <a:rPr>
                <a:solidFill>
                  <a:srgbClr val="464646"/>
                </a:solidFill>
              </a:rPr>
              <a:pPr>
                <a:defRPr/>
              </a:pPr>
              <a:t>2015-10-08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B0A1696C-3B46-462B-B3F2-3AD65496BF5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7777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F9A22-3B0D-48A4-BA49-1475E1B420F9}" type="datetime1">
              <a:rPr>
                <a:solidFill>
                  <a:srgbClr val="464646"/>
                </a:solidFill>
              </a:rPr>
              <a:pPr>
                <a:defRPr/>
              </a:pPr>
              <a:t>2015-10-08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8CC5B-FC45-4D9A-A950-C0759C3F496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392177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F8B822-BB2C-4D51-9DB8-70094FC14587}" type="datetime1">
              <a:rPr>
                <a:solidFill>
                  <a:srgbClr val="464646"/>
                </a:solidFill>
              </a:rPr>
              <a:pPr>
                <a:defRPr/>
              </a:pPr>
              <a:t>2015-10-08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pl-PL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3851300-CDCF-4E66-9D6F-B3A520A0CD67}" type="slidenum">
              <a:rPr>
                <a:solidFill>
                  <a:srgbClr val="464646"/>
                </a:solidFill>
              </a:rPr>
              <a:pPr>
                <a:defRPr/>
              </a:pPr>
              <a:t>‹#›</a:t>
            </a:fld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3897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/>
          <a:lstStyle>
            <a:lvl1pPr algn="l" eaLnBrk="1" latinLnBrk="0" hangingPunct="1">
              <a:buNone/>
              <a:defRPr kumimoji="0" lang="pl-PL" sz="4200" b="0"/>
            </a:lvl1pPr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pl-PL" sz="1800"/>
            </a:lvl1pPr>
            <a:lvl2pPr eaLnBrk="1" latinLnBrk="0" hangingPunct="1">
              <a:buNone/>
              <a:defRPr kumimoji="0" lang="pl-PL" sz="1200"/>
            </a:lvl2pPr>
            <a:lvl3pPr eaLnBrk="1" latinLnBrk="0" hangingPunct="1">
              <a:buNone/>
              <a:defRPr kumimoji="0" lang="pl-PL" sz="1000"/>
            </a:lvl3pPr>
            <a:lvl4pPr eaLnBrk="1" latinLnBrk="0" hangingPunct="1">
              <a:buNone/>
              <a:defRPr kumimoji="0" lang="pl-PL" sz="900"/>
            </a:lvl4pPr>
            <a:lvl5pPr eaLnBrk="1" latinLnBrk="0" hangingPunct="1">
              <a:buNone/>
              <a:defRPr kumimoji="0" lang="pl-PL"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2DE9-9FCC-4362-AEBC-1A52D26CA68F}" type="datetime1">
              <a:rPr>
                <a:solidFill>
                  <a:srgbClr val="464646"/>
                </a:solidFill>
              </a:rPr>
              <a:pPr>
                <a:defRPr/>
              </a:pPr>
              <a:t>2015-10-08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7B471-A2B7-4BE0-A00A-6A5F05336D6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31632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Zdjęcie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9525" y="3429000"/>
            <a:ext cx="9144000" cy="6651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-9525" y="3497263"/>
            <a:ext cx="1463675" cy="5349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544638" y="3490913"/>
            <a:ext cx="7589837" cy="53498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1447800" y="0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eaLnBrk="1" latinLnBrk="0" hangingPunct="1">
              <a:buNone/>
              <a:defRPr kumimoji="0" lang="pl-PL" sz="3200"/>
            </a:lvl1pPr>
            <a:extLst/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pl-PL" sz="1700"/>
            </a:lvl1pPr>
            <a:lvl2pPr eaLnBrk="1" latinLnBrk="0" hangingPunct="1">
              <a:buFontTx/>
              <a:buNone/>
              <a:defRPr kumimoji="0" lang="pl-PL" sz="1200"/>
            </a:lvl2pPr>
            <a:lvl3pPr eaLnBrk="1" latinLnBrk="0" hangingPunct="1">
              <a:buFontTx/>
              <a:buNone/>
              <a:defRPr kumimoji="0" lang="pl-PL" sz="1000"/>
            </a:lvl3pPr>
            <a:lvl4pPr eaLnBrk="1" latinLnBrk="0" hangingPunct="1">
              <a:buFontTx/>
              <a:buNone/>
              <a:defRPr kumimoji="0" lang="pl-PL" sz="900"/>
            </a:lvl4pPr>
            <a:lvl5pPr eaLnBrk="1" latinLnBrk="0" hangingPunct="1">
              <a:buFontTx/>
              <a:buNone/>
              <a:defRPr kumimoji="0" lang="pl-PL"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pl-PL"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4638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8D70720C-43D0-41AA-BDB8-48D2877034AD}" type="datetime1">
              <a:rPr>
                <a:solidFill>
                  <a:srgbClr val="DEF5FA"/>
                </a:solidFill>
              </a:rPr>
              <a:pPr>
                <a:defRPr/>
              </a:pPr>
              <a:t>2015-10-08</a:t>
            </a:fld>
            <a:endParaRPr>
              <a:solidFill>
                <a:srgbClr val="DEF5FA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8"/>
            <a:ext cx="1447800" cy="498475"/>
          </a:xfrm>
        </p:spPr>
        <p:txBody>
          <a:bodyPr rtlCol="0"/>
          <a:lstStyle>
            <a:lvl1pPr eaLnBrk="1" latinLnBrk="0" hangingPunct="1">
              <a:defRPr kumimoji="0" lang="pl-PL" sz="2800"/>
            </a:lvl1pPr>
            <a:extLst/>
          </a:lstStyle>
          <a:p>
            <a:pPr>
              <a:defRPr/>
            </a:pPr>
            <a:fld id="{4A64133A-0019-48BC-9E85-F09E821A20B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300"/>
            <a:ext cx="4572000" cy="273050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53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D7719-66A3-4687-9057-F129717F722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50215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2CD58-5E72-4D8B-940E-AD3142A62A12}" type="datetime1">
              <a:rPr/>
              <a:pPr>
                <a:defRPr/>
              </a:pPr>
              <a:t>2015-10-08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DCA22-9C20-47CC-8F30-8999A653DDC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010368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478338"/>
            <a:ext cx="9144000" cy="6651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-9525" y="4540250"/>
            <a:ext cx="2249488" cy="5349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359025" y="4533900"/>
            <a:ext cx="6784975" cy="533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pl-PL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/>
          <a:lstStyle>
            <a:lvl1pPr eaLnBrk="1" latinLnBrk="0" hangingPunct="1">
              <a:defRPr kumimoji="0" lang="pl-PL" cap="all" baseline="0"/>
            </a:lvl1pPr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363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pl-PL" sz="20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F5A4B92-9E34-47AA-B96E-6E064F6269D5}" type="datetime1">
              <a:rPr/>
              <a:pPr>
                <a:defRPr/>
              </a:pPr>
              <a:t>2015-10-08</a:t>
            </a:fld>
            <a:endParaRPr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177800"/>
            <a:ext cx="5867400" cy="273050"/>
          </a:xfrm>
        </p:spPr>
        <p:txBody>
          <a:bodyPr/>
          <a:lstStyle>
            <a:lvl1pPr algn="r" eaLnBrk="1" latinLnBrk="0" hangingPunct="1">
              <a:defRPr kumimoji="0" lang="pl-PL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>
              <a:solidFill>
                <a:srgbClr val="DEF5FA"/>
              </a:solidFill>
            </a:endParaRPr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pl-PL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9718522-6D39-4BDC-90EB-4B627B1B1114}" type="slidenum">
              <a:rPr>
                <a:solidFill>
                  <a:srgbClr val="DEF5FA"/>
                </a:solidFill>
              </a:rPr>
              <a:pPr>
                <a:defRPr/>
              </a:pPr>
              <a:t>‹#›</a:t>
            </a:fld>
            <a:endParaRPr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05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2CD58-5E72-4D8B-940E-AD3142A62A12}" type="datetime1">
              <a:rPr>
                <a:solidFill>
                  <a:srgbClr val="464646"/>
                </a:solidFill>
              </a:rPr>
              <a:pPr>
                <a:defRPr/>
              </a:pPr>
              <a:t>2015-10-08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DCA22-9C20-47CC-8F30-8999A653DDC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226980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/>
          <a:lstStyle>
            <a:lvl1pPr eaLnBrk="1" latinLnBrk="0" hangingPunct="1">
              <a:buNone/>
              <a:defRPr kumimoji="0" lang="pl-PL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pl-PL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pl-PL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pl-PL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82AB14-FF3D-4304-830D-0C8D4EFFC338}" type="datetime1">
              <a:rPr>
                <a:solidFill>
                  <a:srgbClr val="464646"/>
                </a:solidFill>
              </a:rPr>
              <a:pPr>
                <a:defRPr/>
              </a:pPr>
              <a:t>2015-10-08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7050"/>
          </a:xfrm>
        </p:spPr>
        <p:txBody>
          <a:bodyPr>
            <a:noAutofit/>
          </a:bodyPr>
          <a:lstStyle>
            <a:lvl1pPr eaLnBrk="1" latinLnBrk="0" hangingPunct="1">
              <a:defRPr kumimoji="0" lang="pl-PL" sz="24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5FB885E-D363-48DD-9649-9EB86429B94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07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9D7A4AFE-0563-47EE-877C-6504ADEAAE40}" type="datetime1">
              <a:rPr>
                <a:solidFill>
                  <a:srgbClr val="464646"/>
                </a:solidFill>
              </a:rPr>
              <a:pPr>
                <a:defRPr/>
              </a:pPr>
              <a:t>2015-10-08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9B457B8D-89A1-4AE1-8074-57406627517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6426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/>
          <a:lstStyle>
            <a:lvl1pPr eaLnBrk="1" latinLnBrk="0" hangingPunct="1">
              <a:defRPr kumimoji="0" lang="pl-PL"/>
            </a:lvl1pPr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pl-PL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pl-PL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CD92A16A-1912-445B-B358-02FD7766E065}" type="datetime1">
              <a:rPr>
                <a:solidFill>
                  <a:srgbClr val="464646"/>
                </a:solidFill>
              </a:rPr>
              <a:pPr>
                <a:defRPr/>
              </a:pPr>
              <a:t>2015-10-08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B0A1696C-3B46-462B-B3F2-3AD65496BF5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7777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F9A22-3B0D-48A4-BA49-1475E1B420F9}" type="datetime1">
              <a:rPr>
                <a:solidFill>
                  <a:srgbClr val="464646"/>
                </a:solidFill>
              </a:rPr>
              <a:pPr>
                <a:defRPr/>
              </a:pPr>
              <a:t>2015-10-08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8CC5B-FC45-4D9A-A950-C0759C3F496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392177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F8B822-BB2C-4D51-9DB8-70094FC14587}" type="datetime1">
              <a:rPr>
                <a:solidFill>
                  <a:srgbClr val="464646"/>
                </a:solidFill>
              </a:rPr>
              <a:pPr>
                <a:defRPr/>
              </a:pPr>
              <a:t>2015-10-08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pl-PL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3851300-CDCF-4E66-9D6F-B3A520A0CD67}" type="slidenum">
              <a:rPr>
                <a:solidFill>
                  <a:srgbClr val="464646"/>
                </a:solidFill>
              </a:rPr>
              <a:pPr>
                <a:defRPr/>
              </a:pPr>
              <a:t>‹#›</a:t>
            </a:fld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3897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/>
          <a:lstStyle>
            <a:lvl1pPr algn="l" eaLnBrk="1" latinLnBrk="0" hangingPunct="1">
              <a:buNone/>
              <a:defRPr kumimoji="0" lang="pl-PL" sz="4200" b="0"/>
            </a:lvl1pPr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pl-PL" sz="1800"/>
            </a:lvl1pPr>
            <a:lvl2pPr eaLnBrk="1" latinLnBrk="0" hangingPunct="1">
              <a:buNone/>
              <a:defRPr kumimoji="0" lang="pl-PL" sz="1200"/>
            </a:lvl2pPr>
            <a:lvl3pPr eaLnBrk="1" latinLnBrk="0" hangingPunct="1">
              <a:buNone/>
              <a:defRPr kumimoji="0" lang="pl-PL" sz="1000"/>
            </a:lvl3pPr>
            <a:lvl4pPr eaLnBrk="1" latinLnBrk="0" hangingPunct="1">
              <a:buNone/>
              <a:defRPr kumimoji="0" lang="pl-PL" sz="900"/>
            </a:lvl4pPr>
            <a:lvl5pPr eaLnBrk="1" latinLnBrk="0" hangingPunct="1">
              <a:buNone/>
              <a:defRPr kumimoji="0" lang="pl-PL"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2DE9-9FCC-4362-AEBC-1A52D26CA68F}" type="datetime1">
              <a:rPr>
                <a:solidFill>
                  <a:srgbClr val="464646"/>
                </a:solidFill>
              </a:rPr>
              <a:pPr>
                <a:defRPr/>
              </a:pPr>
              <a:t>2015-10-08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7B471-A2B7-4BE0-A00A-6A5F05336D6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31632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Zdjęcie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9525" y="3429000"/>
            <a:ext cx="9144000" cy="6651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-9525" y="3497263"/>
            <a:ext cx="1463675" cy="5349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544638" y="3490913"/>
            <a:ext cx="7589837" cy="53498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1447800" y="0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eaLnBrk="1" latinLnBrk="0" hangingPunct="1">
              <a:buNone/>
              <a:defRPr kumimoji="0" lang="pl-PL" sz="3200"/>
            </a:lvl1pPr>
            <a:extLst/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pl-PL" sz="1700"/>
            </a:lvl1pPr>
            <a:lvl2pPr eaLnBrk="1" latinLnBrk="0" hangingPunct="1">
              <a:buFontTx/>
              <a:buNone/>
              <a:defRPr kumimoji="0" lang="pl-PL" sz="1200"/>
            </a:lvl2pPr>
            <a:lvl3pPr eaLnBrk="1" latinLnBrk="0" hangingPunct="1">
              <a:buFontTx/>
              <a:buNone/>
              <a:defRPr kumimoji="0" lang="pl-PL" sz="1000"/>
            </a:lvl3pPr>
            <a:lvl4pPr eaLnBrk="1" latinLnBrk="0" hangingPunct="1">
              <a:buFontTx/>
              <a:buNone/>
              <a:defRPr kumimoji="0" lang="pl-PL" sz="900"/>
            </a:lvl4pPr>
            <a:lvl5pPr eaLnBrk="1" latinLnBrk="0" hangingPunct="1">
              <a:buFontTx/>
              <a:buNone/>
              <a:defRPr kumimoji="0" lang="pl-PL"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pl-PL"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4638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8D70720C-43D0-41AA-BDB8-48D2877034AD}" type="datetime1">
              <a:rPr>
                <a:solidFill>
                  <a:srgbClr val="DEF5FA"/>
                </a:solidFill>
              </a:rPr>
              <a:pPr>
                <a:defRPr/>
              </a:pPr>
              <a:t>2015-10-08</a:t>
            </a:fld>
            <a:endParaRPr>
              <a:solidFill>
                <a:srgbClr val="DEF5FA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8"/>
            <a:ext cx="1447800" cy="498475"/>
          </a:xfrm>
        </p:spPr>
        <p:txBody>
          <a:bodyPr rtlCol="0"/>
          <a:lstStyle>
            <a:lvl1pPr eaLnBrk="1" latinLnBrk="0" hangingPunct="1">
              <a:defRPr kumimoji="0" lang="pl-PL" sz="2800"/>
            </a:lvl1pPr>
            <a:extLst/>
          </a:lstStyle>
          <a:p>
            <a:pPr>
              <a:defRPr/>
            </a:pPr>
            <a:fld id="{4A64133A-0019-48BC-9E85-F09E821A20B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300"/>
            <a:ext cx="4572000" cy="273050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53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D7719-66A3-4687-9057-F129717F722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502155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/>
          <a:lstStyle>
            <a:lvl1pPr eaLnBrk="1" latinLnBrk="0" hangingPunct="1">
              <a:buNone/>
              <a:defRPr kumimoji="0" lang="pl-PL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pl-PL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pl-PL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pl-PL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82AB14-FF3D-4304-830D-0C8D4EFFC338}" type="datetime1">
              <a:rPr/>
              <a:pPr>
                <a:defRPr/>
              </a:pPr>
              <a:t>2015-10-08</a:t>
            </a:fld>
            <a:endParaRPr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7050"/>
          </a:xfrm>
        </p:spPr>
        <p:txBody>
          <a:bodyPr>
            <a:noAutofit/>
          </a:bodyPr>
          <a:lstStyle>
            <a:lvl1pPr eaLnBrk="1" latinLnBrk="0" hangingPunct="1">
              <a:defRPr kumimoji="0" lang="pl-PL" sz="24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5FB885E-D363-48DD-9649-9EB86429B94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9194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478338"/>
            <a:ext cx="9144000" cy="6651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-9525" y="4540250"/>
            <a:ext cx="2249488" cy="5349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359025" y="4533900"/>
            <a:ext cx="6784975" cy="533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pl-PL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/>
          <a:lstStyle>
            <a:lvl1pPr eaLnBrk="1" latinLnBrk="0" hangingPunct="1">
              <a:defRPr kumimoji="0" lang="pl-PL" cap="all" baseline="0"/>
            </a:lvl1pPr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363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pl-PL" sz="20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F5A4B92-9E34-47AA-B96E-6E064F6269D5}" type="datetime1">
              <a:rPr/>
              <a:pPr>
                <a:defRPr/>
              </a:pPr>
              <a:t>2015-10-08</a:t>
            </a:fld>
            <a:endParaRPr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177800"/>
            <a:ext cx="5867400" cy="273050"/>
          </a:xfrm>
        </p:spPr>
        <p:txBody>
          <a:bodyPr/>
          <a:lstStyle>
            <a:lvl1pPr algn="r" eaLnBrk="1" latinLnBrk="0" hangingPunct="1">
              <a:defRPr kumimoji="0" lang="pl-PL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>
              <a:solidFill>
                <a:srgbClr val="DEF5FA"/>
              </a:solidFill>
            </a:endParaRPr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pl-PL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9718522-6D39-4BDC-90EB-4B627B1B1114}" type="slidenum">
              <a:rPr>
                <a:solidFill>
                  <a:srgbClr val="DEF5FA"/>
                </a:solidFill>
              </a:rPr>
              <a:pPr>
                <a:defRPr/>
              </a:pPr>
              <a:t>‹#›</a:t>
            </a:fld>
            <a:endParaRPr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05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2CD58-5E72-4D8B-940E-AD3142A62A12}" type="datetime1">
              <a:rPr>
                <a:solidFill>
                  <a:srgbClr val="464646"/>
                </a:solidFill>
              </a:rPr>
              <a:pPr>
                <a:defRPr/>
              </a:pPr>
              <a:t>2015-10-08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DCA22-9C20-47CC-8F30-8999A653DDC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226980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/>
          <a:lstStyle>
            <a:lvl1pPr eaLnBrk="1" latinLnBrk="0" hangingPunct="1">
              <a:buNone/>
              <a:defRPr kumimoji="0" lang="pl-PL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pl-PL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pl-PL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pl-PL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82AB14-FF3D-4304-830D-0C8D4EFFC338}" type="datetime1">
              <a:rPr>
                <a:solidFill>
                  <a:srgbClr val="464646"/>
                </a:solidFill>
              </a:rPr>
              <a:pPr>
                <a:defRPr/>
              </a:pPr>
              <a:t>2015-10-08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7050"/>
          </a:xfrm>
        </p:spPr>
        <p:txBody>
          <a:bodyPr>
            <a:noAutofit/>
          </a:bodyPr>
          <a:lstStyle>
            <a:lvl1pPr eaLnBrk="1" latinLnBrk="0" hangingPunct="1">
              <a:defRPr kumimoji="0" lang="pl-PL" sz="24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5FB885E-D363-48DD-9649-9EB86429B94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07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9D7A4AFE-0563-47EE-877C-6504ADEAAE40}" type="datetime1">
              <a:rPr>
                <a:solidFill>
                  <a:srgbClr val="464646"/>
                </a:solidFill>
              </a:rPr>
              <a:pPr>
                <a:defRPr/>
              </a:pPr>
              <a:t>2015-10-08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9B457B8D-89A1-4AE1-8074-57406627517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6426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/>
          <a:lstStyle>
            <a:lvl1pPr eaLnBrk="1" latinLnBrk="0" hangingPunct="1">
              <a:defRPr kumimoji="0" lang="pl-PL"/>
            </a:lvl1pPr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pl-PL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pl-PL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CD92A16A-1912-445B-B358-02FD7766E065}" type="datetime1">
              <a:rPr>
                <a:solidFill>
                  <a:srgbClr val="464646"/>
                </a:solidFill>
              </a:rPr>
              <a:pPr>
                <a:defRPr/>
              </a:pPr>
              <a:t>2015-10-08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B0A1696C-3B46-462B-B3F2-3AD65496BF5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7777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F9A22-3B0D-48A4-BA49-1475E1B420F9}" type="datetime1">
              <a:rPr>
                <a:solidFill>
                  <a:srgbClr val="464646"/>
                </a:solidFill>
              </a:rPr>
              <a:pPr>
                <a:defRPr/>
              </a:pPr>
              <a:t>2015-10-08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8CC5B-FC45-4D9A-A950-C0759C3F496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392177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F8B822-BB2C-4D51-9DB8-70094FC14587}" type="datetime1">
              <a:rPr>
                <a:solidFill>
                  <a:srgbClr val="464646"/>
                </a:solidFill>
              </a:rPr>
              <a:pPr>
                <a:defRPr/>
              </a:pPr>
              <a:t>2015-10-08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pl-PL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3851300-CDCF-4E66-9D6F-B3A520A0CD67}" type="slidenum">
              <a:rPr>
                <a:solidFill>
                  <a:srgbClr val="464646"/>
                </a:solidFill>
              </a:rPr>
              <a:pPr>
                <a:defRPr/>
              </a:pPr>
              <a:t>‹#›</a:t>
            </a:fld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3897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/>
          <a:lstStyle>
            <a:lvl1pPr algn="l" eaLnBrk="1" latinLnBrk="0" hangingPunct="1">
              <a:buNone/>
              <a:defRPr kumimoji="0" lang="pl-PL" sz="4200" b="0"/>
            </a:lvl1pPr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pl-PL" sz="1800"/>
            </a:lvl1pPr>
            <a:lvl2pPr eaLnBrk="1" latinLnBrk="0" hangingPunct="1">
              <a:buNone/>
              <a:defRPr kumimoji="0" lang="pl-PL" sz="1200"/>
            </a:lvl2pPr>
            <a:lvl3pPr eaLnBrk="1" latinLnBrk="0" hangingPunct="1">
              <a:buNone/>
              <a:defRPr kumimoji="0" lang="pl-PL" sz="1000"/>
            </a:lvl3pPr>
            <a:lvl4pPr eaLnBrk="1" latinLnBrk="0" hangingPunct="1">
              <a:buNone/>
              <a:defRPr kumimoji="0" lang="pl-PL" sz="900"/>
            </a:lvl4pPr>
            <a:lvl5pPr eaLnBrk="1" latinLnBrk="0" hangingPunct="1">
              <a:buNone/>
              <a:defRPr kumimoji="0" lang="pl-PL"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2DE9-9FCC-4362-AEBC-1A52D26CA68F}" type="datetime1">
              <a:rPr>
                <a:solidFill>
                  <a:srgbClr val="464646"/>
                </a:solidFill>
              </a:rPr>
              <a:pPr>
                <a:defRPr/>
              </a:pPr>
              <a:t>2015-10-08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7B471-A2B7-4BE0-A00A-6A5F05336D6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31632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Zdjęcie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9525" y="3429000"/>
            <a:ext cx="9144000" cy="6651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-9525" y="3497263"/>
            <a:ext cx="1463675" cy="5349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544638" y="3490913"/>
            <a:ext cx="7589837" cy="53498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1447800" y="0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eaLnBrk="1" latinLnBrk="0" hangingPunct="1">
              <a:buNone/>
              <a:defRPr kumimoji="0" lang="pl-PL" sz="3200"/>
            </a:lvl1pPr>
            <a:extLst/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pl-PL" sz="1700"/>
            </a:lvl1pPr>
            <a:lvl2pPr eaLnBrk="1" latinLnBrk="0" hangingPunct="1">
              <a:buFontTx/>
              <a:buNone/>
              <a:defRPr kumimoji="0" lang="pl-PL" sz="1200"/>
            </a:lvl2pPr>
            <a:lvl3pPr eaLnBrk="1" latinLnBrk="0" hangingPunct="1">
              <a:buFontTx/>
              <a:buNone/>
              <a:defRPr kumimoji="0" lang="pl-PL" sz="1000"/>
            </a:lvl3pPr>
            <a:lvl4pPr eaLnBrk="1" latinLnBrk="0" hangingPunct="1">
              <a:buFontTx/>
              <a:buNone/>
              <a:defRPr kumimoji="0" lang="pl-PL" sz="900"/>
            </a:lvl4pPr>
            <a:lvl5pPr eaLnBrk="1" latinLnBrk="0" hangingPunct="1">
              <a:buFontTx/>
              <a:buNone/>
              <a:defRPr kumimoji="0" lang="pl-PL"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pl-PL"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4638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8D70720C-43D0-41AA-BDB8-48D2877034AD}" type="datetime1">
              <a:rPr>
                <a:solidFill>
                  <a:srgbClr val="DEF5FA"/>
                </a:solidFill>
              </a:rPr>
              <a:pPr>
                <a:defRPr/>
              </a:pPr>
              <a:t>2015-10-08</a:t>
            </a:fld>
            <a:endParaRPr>
              <a:solidFill>
                <a:srgbClr val="DEF5FA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8"/>
            <a:ext cx="1447800" cy="498475"/>
          </a:xfrm>
        </p:spPr>
        <p:txBody>
          <a:bodyPr rtlCol="0"/>
          <a:lstStyle>
            <a:lvl1pPr eaLnBrk="1" latinLnBrk="0" hangingPunct="1">
              <a:defRPr kumimoji="0" lang="pl-PL" sz="2800"/>
            </a:lvl1pPr>
            <a:extLst/>
          </a:lstStyle>
          <a:p>
            <a:pPr>
              <a:defRPr/>
            </a:pPr>
            <a:fld id="{4A64133A-0019-48BC-9E85-F09E821A20B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300"/>
            <a:ext cx="4572000" cy="273050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53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D7719-66A3-4687-9057-F129717F722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50215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9D7A4AFE-0563-47EE-877C-6504ADEAAE40}" type="datetime1">
              <a:rPr/>
              <a:pPr>
                <a:defRPr/>
              </a:pPr>
              <a:t>2015-10-08</a:t>
            </a:fld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9B457B8D-89A1-4AE1-8074-57406627517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547739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478338"/>
            <a:ext cx="9144000" cy="6651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-9525" y="4540250"/>
            <a:ext cx="2249488" cy="5349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359025" y="4533900"/>
            <a:ext cx="6784975" cy="533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pl-PL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/>
          <a:lstStyle>
            <a:lvl1pPr eaLnBrk="1" latinLnBrk="0" hangingPunct="1">
              <a:defRPr kumimoji="0" lang="pl-PL" cap="all" baseline="0"/>
            </a:lvl1pPr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363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pl-PL" sz="20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F5A4B92-9E34-47AA-B96E-6E064F6269D5}" type="datetime1">
              <a:rPr/>
              <a:pPr>
                <a:defRPr/>
              </a:pPr>
              <a:t>2015-10-08</a:t>
            </a:fld>
            <a:endParaRPr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177800"/>
            <a:ext cx="5867400" cy="273050"/>
          </a:xfrm>
        </p:spPr>
        <p:txBody>
          <a:bodyPr/>
          <a:lstStyle>
            <a:lvl1pPr algn="r" eaLnBrk="1" latinLnBrk="0" hangingPunct="1">
              <a:defRPr kumimoji="0" lang="pl-PL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>
              <a:solidFill>
                <a:srgbClr val="DEF5FA"/>
              </a:solidFill>
            </a:endParaRPr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pl-PL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9718522-6D39-4BDC-90EB-4B627B1B1114}" type="slidenum">
              <a:rPr>
                <a:solidFill>
                  <a:srgbClr val="DEF5FA"/>
                </a:solidFill>
              </a:rPr>
              <a:pPr>
                <a:defRPr/>
              </a:pPr>
              <a:t>‹#›</a:t>
            </a:fld>
            <a:endParaRPr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05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2CD58-5E72-4D8B-940E-AD3142A62A12}" type="datetime1">
              <a:rPr>
                <a:solidFill>
                  <a:srgbClr val="464646"/>
                </a:solidFill>
              </a:rPr>
              <a:pPr>
                <a:defRPr/>
              </a:pPr>
              <a:t>2015-10-08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DCA22-9C20-47CC-8F30-8999A653DDC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226980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/>
          <a:lstStyle>
            <a:lvl1pPr eaLnBrk="1" latinLnBrk="0" hangingPunct="1">
              <a:buNone/>
              <a:defRPr kumimoji="0" lang="pl-PL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pl-PL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pl-PL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pl-PL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82AB14-FF3D-4304-830D-0C8D4EFFC338}" type="datetime1">
              <a:rPr>
                <a:solidFill>
                  <a:srgbClr val="464646"/>
                </a:solidFill>
              </a:rPr>
              <a:pPr>
                <a:defRPr/>
              </a:pPr>
              <a:t>2015-10-08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7050"/>
          </a:xfrm>
        </p:spPr>
        <p:txBody>
          <a:bodyPr>
            <a:noAutofit/>
          </a:bodyPr>
          <a:lstStyle>
            <a:lvl1pPr eaLnBrk="1" latinLnBrk="0" hangingPunct="1">
              <a:defRPr kumimoji="0" lang="pl-PL" sz="24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5FB885E-D363-48DD-9649-9EB86429B94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07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9D7A4AFE-0563-47EE-877C-6504ADEAAE40}" type="datetime1">
              <a:rPr>
                <a:solidFill>
                  <a:srgbClr val="464646"/>
                </a:solidFill>
              </a:rPr>
              <a:pPr>
                <a:defRPr/>
              </a:pPr>
              <a:t>2015-10-08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9B457B8D-89A1-4AE1-8074-57406627517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6426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/>
          <a:lstStyle>
            <a:lvl1pPr eaLnBrk="1" latinLnBrk="0" hangingPunct="1">
              <a:defRPr kumimoji="0" lang="pl-PL"/>
            </a:lvl1pPr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pl-PL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pl-PL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CD92A16A-1912-445B-B358-02FD7766E065}" type="datetime1">
              <a:rPr>
                <a:solidFill>
                  <a:srgbClr val="464646"/>
                </a:solidFill>
              </a:rPr>
              <a:pPr>
                <a:defRPr/>
              </a:pPr>
              <a:t>2015-10-08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B0A1696C-3B46-462B-B3F2-3AD65496BF5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7777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F9A22-3B0D-48A4-BA49-1475E1B420F9}" type="datetime1">
              <a:rPr>
                <a:solidFill>
                  <a:srgbClr val="464646"/>
                </a:solidFill>
              </a:rPr>
              <a:pPr>
                <a:defRPr/>
              </a:pPr>
              <a:t>2015-10-08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8CC5B-FC45-4D9A-A950-C0759C3F496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392177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F8B822-BB2C-4D51-9DB8-70094FC14587}" type="datetime1">
              <a:rPr>
                <a:solidFill>
                  <a:srgbClr val="464646"/>
                </a:solidFill>
              </a:rPr>
              <a:pPr>
                <a:defRPr/>
              </a:pPr>
              <a:t>2015-10-08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pl-PL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3851300-CDCF-4E66-9D6F-B3A520A0CD67}" type="slidenum">
              <a:rPr>
                <a:solidFill>
                  <a:srgbClr val="464646"/>
                </a:solidFill>
              </a:rPr>
              <a:pPr>
                <a:defRPr/>
              </a:pPr>
              <a:t>‹#›</a:t>
            </a:fld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3897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/>
          <a:lstStyle>
            <a:lvl1pPr algn="l" eaLnBrk="1" latinLnBrk="0" hangingPunct="1">
              <a:buNone/>
              <a:defRPr kumimoji="0" lang="pl-PL" sz="4200" b="0"/>
            </a:lvl1pPr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pl-PL" sz="1800"/>
            </a:lvl1pPr>
            <a:lvl2pPr eaLnBrk="1" latinLnBrk="0" hangingPunct="1">
              <a:buNone/>
              <a:defRPr kumimoji="0" lang="pl-PL" sz="1200"/>
            </a:lvl2pPr>
            <a:lvl3pPr eaLnBrk="1" latinLnBrk="0" hangingPunct="1">
              <a:buNone/>
              <a:defRPr kumimoji="0" lang="pl-PL" sz="1000"/>
            </a:lvl3pPr>
            <a:lvl4pPr eaLnBrk="1" latinLnBrk="0" hangingPunct="1">
              <a:buNone/>
              <a:defRPr kumimoji="0" lang="pl-PL" sz="900"/>
            </a:lvl4pPr>
            <a:lvl5pPr eaLnBrk="1" latinLnBrk="0" hangingPunct="1">
              <a:buNone/>
              <a:defRPr kumimoji="0" lang="pl-PL"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2DE9-9FCC-4362-AEBC-1A52D26CA68F}" type="datetime1">
              <a:rPr>
                <a:solidFill>
                  <a:srgbClr val="464646"/>
                </a:solidFill>
              </a:rPr>
              <a:pPr>
                <a:defRPr/>
              </a:pPr>
              <a:t>2015-10-08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7B471-A2B7-4BE0-A00A-6A5F05336D6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31632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Zdjęcie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9525" y="3429000"/>
            <a:ext cx="9144000" cy="6651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-9525" y="3497263"/>
            <a:ext cx="1463675" cy="5349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544638" y="3490913"/>
            <a:ext cx="7589837" cy="53498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1447800" y="0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eaLnBrk="1" latinLnBrk="0" hangingPunct="1">
              <a:buNone/>
              <a:defRPr kumimoji="0" lang="pl-PL" sz="3200"/>
            </a:lvl1pPr>
            <a:extLst/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pl-PL" sz="1700"/>
            </a:lvl1pPr>
            <a:lvl2pPr eaLnBrk="1" latinLnBrk="0" hangingPunct="1">
              <a:buFontTx/>
              <a:buNone/>
              <a:defRPr kumimoji="0" lang="pl-PL" sz="1200"/>
            </a:lvl2pPr>
            <a:lvl3pPr eaLnBrk="1" latinLnBrk="0" hangingPunct="1">
              <a:buFontTx/>
              <a:buNone/>
              <a:defRPr kumimoji="0" lang="pl-PL" sz="1000"/>
            </a:lvl3pPr>
            <a:lvl4pPr eaLnBrk="1" latinLnBrk="0" hangingPunct="1">
              <a:buFontTx/>
              <a:buNone/>
              <a:defRPr kumimoji="0" lang="pl-PL" sz="900"/>
            </a:lvl4pPr>
            <a:lvl5pPr eaLnBrk="1" latinLnBrk="0" hangingPunct="1">
              <a:buFontTx/>
              <a:buNone/>
              <a:defRPr kumimoji="0" lang="pl-PL"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pl-PL"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4638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8D70720C-43D0-41AA-BDB8-48D2877034AD}" type="datetime1">
              <a:rPr>
                <a:solidFill>
                  <a:srgbClr val="DEF5FA"/>
                </a:solidFill>
              </a:rPr>
              <a:pPr>
                <a:defRPr/>
              </a:pPr>
              <a:t>2015-10-08</a:t>
            </a:fld>
            <a:endParaRPr>
              <a:solidFill>
                <a:srgbClr val="DEF5FA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8"/>
            <a:ext cx="1447800" cy="498475"/>
          </a:xfrm>
        </p:spPr>
        <p:txBody>
          <a:bodyPr rtlCol="0"/>
          <a:lstStyle>
            <a:lvl1pPr eaLnBrk="1" latinLnBrk="0" hangingPunct="1">
              <a:defRPr kumimoji="0" lang="pl-PL" sz="2800"/>
            </a:lvl1pPr>
            <a:extLst/>
          </a:lstStyle>
          <a:p>
            <a:pPr>
              <a:defRPr/>
            </a:pPr>
            <a:fld id="{4A64133A-0019-48BC-9E85-F09E821A20B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300"/>
            <a:ext cx="4572000" cy="273050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53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D7719-66A3-4687-9057-F129717F722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50215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/>
          <a:lstStyle>
            <a:lvl1pPr eaLnBrk="1" latinLnBrk="0" hangingPunct="1">
              <a:defRPr kumimoji="0" lang="pl-PL"/>
            </a:lvl1pPr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pl-PL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pl-PL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CD92A16A-1912-445B-B358-02FD7766E065}" type="datetime1">
              <a:rPr/>
              <a:pPr>
                <a:defRPr/>
              </a:pPr>
              <a:t>2015-10-08</a:t>
            </a:fld>
            <a:endParaRPr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B0A1696C-3B46-462B-B3F2-3AD65496BF5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615216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F9A22-3B0D-48A4-BA49-1475E1B420F9}" type="datetime1">
              <a:rPr/>
              <a:pPr>
                <a:defRPr/>
              </a:pPr>
              <a:t>2015-10-08</a:t>
            </a:fld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8CC5B-FC45-4D9A-A950-C0759C3F496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037530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F8B822-BB2C-4D51-9DB8-70094FC14587}" type="datetime1">
              <a:rPr/>
              <a:pPr>
                <a:defRPr/>
              </a:pPr>
              <a:t>2015-10-08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pl-PL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3851300-CDCF-4E66-9D6F-B3A520A0CD6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51210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/>
          <a:lstStyle>
            <a:lvl1pPr algn="l" eaLnBrk="1" latinLnBrk="0" hangingPunct="1">
              <a:buNone/>
              <a:defRPr kumimoji="0" lang="pl-PL" sz="4200" b="0"/>
            </a:lvl1pPr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pl-PL" sz="1800"/>
            </a:lvl1pPr>
            <a:lvl2pPr eaLnBrk="1" latinLnBrk="0" hangingPunct="1">
              <a:buNone/>
              <a:defRPr kumimoji="0" lang="pl-PL" sz="1200"/>
            </a:lvl2pPr>
            <a:lvl3pPr eaLnBrk="1" latinLnBrk="0" hangingPunct="1">
              <a:buNone/>
              <a:defRPr kumimoji="0" lang="pl-PL" sz="1000"/>
            </a:lvl3pPr>
            <a:lvl4pPr eaLnBrk="1" latinLnBrk="0" hangingPunct="1">
              <a:buNone/>
              <a:defRPr kumimoji="0" lang="pl-PL" sz="900"/>
            </a:lvl4pPr>
            <a:lvl5pPr eaLnBrk="1" latinLnBrk="0" hangingPunct="1">
              <a:buNone/>
              <a:defRPr kumimoji="0" lang="pl-PL"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2DE9-9FCC-4362-AEBC-1A52D26CA68F}" type="datetime1">
              <a:rPr/>
              <a:pPr>
                <a:defRPr/>
              </a:pPr>
              <a:t>2015-10-08</a:t>
            </a:fld>
            <a:endParaRPr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7B471-A2B7-4BE0-A00A-6A5F05336D6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888427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Zdjęcie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9525" y="3429000"/>
            <a:ext cx="9144000" cy="6651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Rectangle 8"/>
          <p:cNvSpPr/>
          <p:nvPr/>
        </p:nvSpPr>
        <p:spPr>
          <a:xfrm>
            <a:off x="-9525" y="3497263"/>
            <a:ext cx="1463675" cy="5349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Rectangle 9"/>
          <p:cNvSpPr/>
          <p:nvPr/>
        </p:nvSpPr>
        <p:spPr>
          <a:xfrm>
            <a:off x="1544638" y="3490913"/>
            <a:ext cx="7589837" cy="53498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Rectangle 10"/>
          <p:cNvSpPr/>
          <p:nvPr/>
        </p:nvSpPr>
        <p:spPr>
          <a:xfrm>
            <a:off x="1447800" y="0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eaLnBrk="1" latinLnBrk="0" hangingPunct="1">
              <a:buNone/>
              <a:defRPr kumimoji="0" lang="pl-PL" sz="3200"/>
            </a:lvl1pPr>
            <a:extLst/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pl-PL" sz="1700"/>
            </a:lvl1pPr>
            <a:lvl2pPr eaLnBrk="1" latinLnBrk="0" hangingPunct="1">
              <a:buFontTx/>
              <a:buNone/>
              <a:defRPr kumimoji="0" lang="pl-PL" sz="1200"/>
            </a:lvl2pPr>
            <a:lvl3pPr eaLnBrk="1" latinLnBrk="0" hangingPunct="1">
              <a:buFontTx/>
              <a:buNone/>
              <a:defRPr kumimoji="0" lang="pl-PL" sz="1000"/>
            </a:lvl3pPr>
            <a:lvl4pPr eaLnBrk="1" latinLnBrk="0" hangingPunct="1">
              <a:buFontTx/>
              <a:buNone/>
              <a:defRPr kumimoji="0" lang="pl-PL" sz="900"/>
            </a:lvl4pPr>
            <a:lvl5pPr eaLnBrk="1" latinLnBrk="0" hangingPunct="1">
              <a:buFontTx/>
              <a:buNone/>
              <a:defRPr kumimoji="0" lang="pl-PL"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pl-PL"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4638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8D70720C-43D0-41AA-BDB8-48D2877034AD}" type="datetime1">
              <a:rPr/>
              <a:pPr>
                <a:defRPr/>
              </a:pPr>
              <a:t>2015-10-08</a:t>
            </a:fld>
            <a:endParaRPr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8"/>
            <a:ext cx="1447800" cy="498475"/>
          </a:xfrm>
        </p:spPr>
        <p:txBody>
          <a:bodyPr rtlCol="0"/>
          <a:lstStyle>
            <a:lvl1pPr eaLnBrk="1" latinLnBrk="0" hangingPunct="1">
              <a:defRPr kumimoji="0" lang="pl-PL" sz="2800"/>
            </a:lvl1pPr>
            <a:extLst/>
          </a:lstStyle>
          <a:p>
            <a:pPr>
              <a:defRPr/>
            </a:pPr>
            <a:fld id="{4A64133A-0019-48BC-9E85-F09E821A20B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300"/>
            <a:ext cx="4572000" cy="273050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5587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352550"/>
            <a:ext cx="81534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l-PL" sz="14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B1DF172-2472-44A6-8D3A-0EC6916C855A}" type="datetime1">
              <a:rPr/>
              <a:pPr>
                <a:defRPr/>
              </a:pPr>
              <a:t>2015-10-08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l-PL" sz="14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1095375"/>
            <a:ext cx="9144000" cy="2397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0" y="1128713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590550" y="1128713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950"/>
            <a:ext cx="533400" cy="182563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l-PL" sz="1400" b="1"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84A11BE-D880-4BE0-B7F8-B28DFFFA919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33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7475"/>
            <a:ext cx="815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9" r:id="rId2"/>
    <p:sldLayoutId id="2147483803" r:id="rId3"/>
    <p:sldLayoutId id="2147483804" r:id="rId4"/>
    <p:sldLayoutId id="2147483805" r:id="rId5"/>
    <p:sldLayoutId id="2147483800" r:id="rId6"/>
    <p:sldLayoutId id="2147483806" r:id="rId7"/>
    <p:sldLayoutId id="2147483801" r:id="rId8"/>
    <p:sldLayoutId id="2147483807" r:id="rId9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lang="pl-PL"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9pPr>
      <a:extLst/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lang="pl-PL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lang="pl-PL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lang="pl-PL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lang="pl-PL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lang="pl-PL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pl-PL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pl-PL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pl-PL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pl-PL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352550"/>
            <a:ext cx="81534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l-PL" sz="14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B1DF172-2472-44A6-8D3A-0EC6916C855A}" type="datetime1">
              <a:rPr>
                <a:solidFill>
                  <a:srgbClr val="464646"/>
                </a:solidFill>
              </a:rPr>
              <a:pPr>
                <a:defRPr/>
              </a:pPr>
              <a:t>2015-10-08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l-PL" sz="14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375"/>
            <a:ext cx="9144000" cy="2397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8713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128713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950"/>
            <a:ext cx="533400" cy="182563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l-PL" sz="1400" b="1"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84A11BE-D880-4BE0-B7F8-B28DFFFA919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33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7475"/>
            <a:ext cx="815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588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lang="pl-PL"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9pPr>
      <a:extLst/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lang="pl-PL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lang="pl-PL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lang="pl-PL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lang="pl-PL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lang="pl-PL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pl-PL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pl-PL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pl-PL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pl-PL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352550"/>
            <a:ext cx="81534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l-PL" sz="14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B1DF172-2472-44A6-8D3A-0EC6916C855A}" type="datetime1">
              <a:rPr>
                <a:solidFill>
                  <a:srgbClr val="464646"/>
                </a:solidFill>
              </a:rPr>
              <a:pPr>
                <a:defRPr/>
              </a:pPr>
              <a:t>2015-10-08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l-PL" sz="14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375"/>
            <a:ext cx="9144000" cy="2397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8713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128713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950"/>
            <a:ext cx="533400" cy="182563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l-PL" sz="1400" b="1"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84A11BE-D880-4BE0-B7F8-B28DFFFA919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33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7475"/>
            <a:ext cx="815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588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lang="pl-PL"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9pPr>
      <a:extLst/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lang="pl-PL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lang="pl-PL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lang="pl-PL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lang="pl-PL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lang="pl-PL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pl-PL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pl-PL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pl-PL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pl-PL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352550"/>
            <a:ext cx="81534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l-PL" sz="14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B1DF172-2472-44A6-8D3A-0EC6916C855A}" type="datetime1">
              <a:rPr>
                <a:solidFill>
                  <a:srgbClr val="464646"/>
                </a:solidFill>
              </a:rPr>
              <a:pPr>
                <a:defRPr/>
              </a:pPr>
              <a:t>2015-10-08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l-PL" sz="14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375"/>
            <a:ext cx="9144000" cy="2397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8713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128713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950"/>
            <a:ext cx="533400" cy="182563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l-PL" sz="1400" b="1"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84A11BE-D880-4BE0-B7F8-B28DFFFA919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33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7475"/>
            <a:ext cx="815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588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lang="pl-PL"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9pPr>
      <a:extLst/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lang="pl-PL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lang="pl-PL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lang="pl-PL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lang="pl-PL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lang="pl-PL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pl-PL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pl-PL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pl-PL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pl-PL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352550"/>
            <a:ext cx="81534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l-PL" sz="14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B1DF172-2472-44A6-8D3A-0EC6916C855A}" type="datetime1">
              <a:rPr>
                <a:solidFill>
                  <a:srgbClr val="464646"/>
                </a:solidFill>
              </a:rPr>
              <a:pPr>
                <a:defRPr/>
              </a:pPr>
              <a:t>2015-10-08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l-PL" sz="14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375"/>
            <a:ext cx="9144000" cy="2397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8713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128713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950"/>
            <a:ext cx="533400" cy="182563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l-PL" sz="1400" b="1"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84A11BE-D880-4BE0-B7F8-B28DFFFA919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33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7475"/>
            <a:ext cx="815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588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lang="pl-PL"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9pPr>
      <a:extLst/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lang="pl-PL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lang="pl-PL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lang="pl-PL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lang="pl-PL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lang="pl-PL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pl-PL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pl-PL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pl-PL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pl-PL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148263" y="2841625"/>
            <a:ext cx="3384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w Cen M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500179" y="-92546"/>
            <a:ext cx="39517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Hymn szkoły</a:t>
            </a:r>
            <a:endParaRPr lang="pl-PL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7106" name="Picture 2" descr="F:\PREZENTACJE Power Point\Pliki tekstowe-kadra-hymn i inne\Hymn szkoł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11"/>
          <a:stretch/>
        </p:blipFill>
        <p:spPr bwMode="auto">
          <a:xfrm>
            <a:off x="179512" y="738450"/>
            <a:ext cx="8784976" cy="395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71727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C:\Strona Internetowa\Pl-De\herb-gimnazjum kopi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7" y="142876"/>
            <a:ext cx="714375" cy="8524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603" name="Picture 2" descr="http://www.tojadar.strefa.pl/Strona1/Herb_Gimnazjum_bi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643065"/>
            <a:ext cx="250825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http://www.tojadar.strefa.pl/Strona1/Herb_Lagowa_bi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4" y="1643063"/>
            <a:ext cx="2500313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IMG_79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2" y="142875"/>
            <a:ext cx="1531937" cy="86995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DSC_2818"/>
          <p:cNvPicPr>
            <a:picLocks noChangeAspect="1" noChangeArrowheads="1"/>
          </p:cNvPicPr>
          <p:nvPr/>
        </p:nvPicPr>
        <p:blipFill rotWithShape="1">
          <a:blip r:embed="rId2"/>
          <a:srcRect t="4623" b="8363"/>
          <a:stretch/>
        </p:blipFill>
        <p:spPr bwMode="auto">
          <a:xfrm>
            <a:off x="468317" y="195265"/>
            <a:ext cx="8207375" cy="4732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51520" y="555526"/>
            <a:ext cx="8640960" cy="374441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148263" y="2841625"/>
            <a:ext cx="3384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pl-PL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95536" y="627534"/>
            <a:ext cx="84249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4">
                    <a:lumMod val="50000"/>
                  </a:schemeClr>
                </a:solidFill>
              </a:rPr>
              <a:t>Historia hymnu szkolnego</a:t>
            </a:r>
            <a:br>
              <a:rPr lang="pl-PL" sz="24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pl-PL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Od1972r. rada pedagogiczna, samorząd szkolny i samorządy klasowe pracowały nad wprowadzeniem stałych elementów tradycji szkolnej. </a:t>
            </a:r>
            <a:b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W styczniu 1973r.  powstał hymn szkolny. Słowa hymnu napisała nauczycielka języka polskiego Natalia Miarowa. Autorami muzyki byli: Kazimiera Thiel – Szusta – nauczycielka wychowania muzycznego i muzyk amator p. Jerzy Zieliński. Obydwie melodie wraz ze słowami hymnu, bez podania ich autorów nagrano na taśmę magnetofonową i zaprezentowano młodzieży. Poprzez głosowanie dzieci wybrały melodię skomponowaną przez K. Thiel – Szuttę. Od tego też roku hymn szkolny śpiewany był przez wiele lat  przez dzieci i młodzież podczas wszystkich uroczystości szkolnych.</a:t>
            </a:r>
            <a:endParaRPr lang="pl-PL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148263" y="2841625"/>
            <a:ext cx="3384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w Cen M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1520" y="267493"/>
            <a:ext cx="8640960" cy="4114335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1691680" y="411511"/>
            <a:ext cx="60486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Kiedy Ojczyzna na nas zawoła,</a:t>
            </a: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Aby na trudny wejść życia szlak.</a:t>
            </a: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Spełnimy to co uczy nas szkoła.</a:t>
            </a: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Sił i zapału nie jest nam brak.</a:t>
            </a:r>
          </a:p>
          <a:p>
            <a:endParaRPr lang="pl-PL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Szkoła nas uczy i wychowuje, </a:t>
            </a: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Jak trzeba słowa przekuwać w czyn.</a:t>
            </a: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Do trudnej pracy przygotowuje.</a:t>
            </a: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W trudach zwątpienia dodaje sił.</a:t>
            </a:r>
            <a:endParaRPr lang="pl-PL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893" y="411511"/>
            <a:ext cx="16525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71727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148263" y="2841625"/>
            <a:ext cx="3384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w Cen M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1520" y="267493"/>
            <a:ext cx="8640960" cy="3960441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1079612" y="1491630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Refren:  O łagowska droga szkoło,</a:t>
            </a: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              Tyś jest drugim domem naszym.</a:t>
            </a: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              Tu nam dobrze i wesoło,</a:t>
            </a: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              Z tobą będą myśli nasze.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1509"/>
            <a:ext cx="16525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71727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148263" y="2841625"/>
            <a:ext cx="3384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w Cen M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1520" y="267493"/>
            <a:ext cx="8640960" cy="4114335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1403648" y="411511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Imię obrońców stolicy mamy.</a:t>
            </a: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Więc wspólny okrzyk pragniemy wznieść.</a:t>
            </a: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Wiemy, że wolność im zawdzięczamy.</a:t>
            </a: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O niech im będzie chwała i cześć.</a:t>
            </a:r>
          </a:p>
          <a:p>
            <a:endParaRPr lang="pl-PL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Stawaj kolego w wspólnym szeregu.</a:t>
            </a: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Wyrabiaj ciała i ducha hart!</a:t>
            </a: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Zwalczaj słabości, nie stawaj w biegu</a:t>
            </a: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abyś imienia tego był wart.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849" y="1902957"/>
            <a:ext cx="16525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71727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148263" y="2841625"/>
            <a:ext cx="3384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w Cen M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1520" y="267493"/>
            <a:ext cx="8640960" cy="3960441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1079612" y="1491630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Refren:  O łagowska droga szkoło,</a:t>
            </a: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              Tyś jest drugim domem naszym.</a:t>
            </a: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              Tu nam dobrze i wesoło,</a:t>
            </a: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              Z tobą będą myśli nasze.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1510"/>
            <a:ext cx="16525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07042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148263" y="2841625"/>
            <a:ext cx="3384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w Cen M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1520" y="267493"/>
            <a:ext cx="8640960" cy="4114335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1403648" y="411511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A kiedy przyjdzie chwila rozstania,</a:t>
            </a: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szukać będziemy życiowych dróg.</a:t>
            </a: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Pójdziemy pewnie i bez wahania</a:t>
            </a: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drogiej Ojczyźnie spłacić nasz dług.</a:t>
            </a:r>
          </a:p>
          <a:p>
            <a:endParaRPr lang="pl-PL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Pracą, nauką, dobrym przykładem,</a:t>
            </a: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sławić twe imię będziemy wciąż,</a:t>
            </a: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by bohatera podążać śladem</a:t>
            </a: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i ze swą szkołą utrzymać więź.  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893" y="2023244"/>
            <a:ext cx="16525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23364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148263" y="2841625"/>
            <a:ext cx="3384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w Cen M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1520" y="267493"/>
            <a:ext cx="8640960" cy="3960441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1079612" y="1491630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Refren:  O łagowska droga szkoło,</a:t>
            </a: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              Tyś jest drugim domem naszym.</a:t>
            </a: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              Tu nam dobrze i wesoło,</a:t>
            </a: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              Z tobą będą myśli nasze.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11510"/>
            <a:ext cx="16525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43064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IMG_7990"/>
          <p:cNvPicPr>
            <a:picLocks noChangeAspect="1" noChangeArrowheads="1"/>
          </p:cNvPicPr>
          <p:nvPr/>
        </p:nvPicPr>
        <p:blipFill>
          <a:blip r:embed="rId2"/>
          <a:srcRect t="5112" b="9579"/>
          <a:stretch>
            <a:fillRect/>
          </a:stretch>
        </p:blipFill>
        <p:spPr bwMode="auto">
          <a:xfrm>
            <a:off x="395288" y="195264"/>
            <a:ext cx="8280400" cy="4710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Concourse">
      <a:dk1>
        <a:sysClr val="windowText" lastClr="454545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idescreenPresentation">
  <a:themeElements>
    <a:clrScheme name="Concourse">
      <a:dk1>
        <a:sysClr val="windowText" lastClr="454545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WidescreenPresentation">
  <a:themeElements>
    <a:clrScheme name="Concourse">
      <a:dk1>
        <a:sysClr val="windowText" lastClr="454545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WidescreenPresentation">
  <a:themeElements>
    <a:clrScheme name="Concourse">
      <a:dk1>
        <a:sysClr val="windowText" lastClr="454545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WidescreenPresentation">
  <a:themeElements>
    <a:clrScheme name="Concourse">
      <a:dk1>
        <a:sysClr val="windowText" lastClr="454545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45454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454545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Concourse">
    <a:dk1>
      <a:sysClr val="windowText" lastClr="454545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454545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454545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454545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454545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454545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454545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454545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Concourse">
    <a:dk1>
      <a:sysClr val="windowText" lastClr="454545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246</Words>
  <Application>Microsoft Office PowerPoint</Application>
  <PresentationFormat>Pokaz na ekranie (16:9)</PresentationFormat>
  <Paragraphs>50</Paragraphs>
  <Slides>11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5</vt:i4>
      </vt:variant>
      <vt:variant>
        <vt:lpstr>Tytuły slajdów</vt:lpstr>
      </vt:variant>
      <vt:variant>
        <vt:i4>11</vt:i4>
      </vt:variant>
    </vt:vector>
  </HeadingPairs>
  <TitlesOfParts>
    <vt:vector size="23" baseType="lpstr">
      <vt:lpstr>Arial</vt:lpstr>
      <vt:lpstr>Tw Cen MT</vt:lpstr>
      <vt:lpstr>Wingdings</vt:lpstr>
      <vt:lpstr>Wingdings 2</vt:lpstr>
      <vt:lpstr>Calibri</vt:lpstr>
      <vt:lpstr>Tekton Pro</vt:lpstr>
      <vt:lpstr>Times New Roman</vt:lpstr>
      <vt:lpstr>WidescreenPresentation</vt:lpstr>
      <vt:lpstr>1_WidescreenPresentation</vt:lpstr>
      <vt:lpstr>2_WidescreenPresentation</vt:lpstr>
      <vt:lpstr>3_WidescreenPresentation</vt:lpstr>
      <vt:lpstr>4_WidescreenPresentation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2008-05-23T14:38:29Z</dcterms:created>
  <dcterms:modified xsi:type="dcterms:W3CDTF">2015-10-08T17:38:03Z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1045</vt:i4>
  </property>
  <property fmtid="{D5CDD505-2E9C-101B-9397-08002B2CF9AE}" pid="3" name="_Version">
    <vt:lpwstr>12.0.4518</vt:lpwstr>
  </property>
</Properties>
</file>